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64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щщ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822552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1071546"/>
            <a:ext cx="671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357298"/>
            <a:ext cx="72866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>
                <a:latin typeface="Kristen ITC" pitchFamily="66" charset="0"/>
              </a:rPr>
              <a:t>Guten</a:t>
            </a:r>
            <a:r>
              <a:rPr lang="en-US" sz="4000" dirty="0" smtClean="0">
                <a:latin typeface="Kristen ITC" pitchFamily="66" charset="0"/>
              </a:rPr>
              <a:t> Tag, </a:t>
            </a:r>
            <a:r>
              <a:rPr lang="en-US" sz="4000" dirty="0" err="1" smtClean="0">
                <a:latin typeface="Kristen ITC" pitchFamily="66" charset="0"/>
              </a:rPr>
              <a:t>liebe</a:t>
            </a:r>
            <a:r>
              <a:rPr lang="en-US" sz="4000" dirty="0" smtClean="0">
                <a:latin typeface="Kristen ITC" pitchFamily="66" charset="0"/>
              </a:rPr>
              <a:t> Kinder</a:t>
            </a:r>
            <a:r>
              <a:rPr lang="ru-RU" sz="4000" dirty="0" smtClean="0"/>
              <a:t>! </a:t>
            </a:r>
            <a:r>
              <a:rPr lang="en-US" sz="4000" dirty="0" err="1" smtClean="0">
                <a:latin typeface="Kristen ITC" pitchFamily="66" charset="0"/>
              </a:rPr>
              <a:t>Ich</a:t>
            </a:r>
            <a:r>
              <a:rPr lang="en-US" sz="4000" dirty="0" smtClean="0">
                <a:latin typeface="Kristen ITC" pitchFamily="66" charset="0"/>
              </a:rPr>
              <a:t> bin </a:t>
            </a:r>
            <a:r>
              <a:rPr lang="en-US" sz="4000" dirty="0" err="1" smtClean="0">
                <a:latin typeface="Kristen ITC" pitchFamily="66" charset="0"/>
              </a:rPr>
              <a:t>ein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Osterhase</a:t>
            </a:r>
            <a:r>
              <a:rPr lang="en-US" sz="4000" dirty="0" smtClean="0">
                <a:latin typeface="Kristen ITC" pitchFamily="66" charset="0"/>
              </a:rPr>
              <a:t>. </a:t>
            </a:r>
            <a:r>
              <a:rPr lang="en-US" sz="4000" dirty="0" err="1" smtClean="0">
                <a:latin typeface="Kristen ITC" pitchFamily="66" charset="0"/>
              </a:rPr>
              <a:t>Ich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heíße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Hanni</a:t>
            </a:r>
            <a:r>
              <a:rPr lang="en-US" sz="4000" dirty="0" smtClean="0">
                <a:latin typeface="Kristen ITC" pitchFamily="66" charset="0"/>
              </a:rPr>
              <a:t>. </a:t>
            </a:r>
            <a:r>
              <a:rPr lang="en-US" sz="4000" dirty="0" err="1" smtClean="0">
                <a:latin typeface="Kristen ITC" pitchFamily="66" charset="0"/>
              </a:rPr>
              <a:t>Ich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lebe</a:t>
            </a:r>
            <a:r>
              <a:rPr lang="en-US" sz="4000" dirty="0" smtClean="0">
                <a:latin typeface="Kristen ITC" pitchFamily="66" charset="0"/>
              </a:rPr>
              <a:t> in Deutschland.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пп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31682"/>
            <a:ext cx="9144000" cy="71213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357167"/>
            <a:ext cx="77153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latin typeface="Kristen ITC" pitchFamily="66" charset="0"/>
              </a:rPr>
              <a:t>Ich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bringe</a:t>
            </a:r>
            <a:r>
              <a:rPr lang="en-US" sz="4000" dirty="0" smtClean="0">
                <a:latin typeface="Kristen ITC" pitchFamily="66" charset="0"/>
              </a:rPr>
              <a:t> den </a:t>
            </a:r>
            <a:r>
              <a:rPr lang="en-US" sz="4000" dirty="0" err="1" smtClean="0">
                <a:latin typeface="Kristen ITC" pitchFamily="66" charset="0"/>
              </a:rPr>
              <a:t>deutschen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Kindern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Ostereier</a:t>
            </a:r>
            <a:r>
              <a:rPr lang="en-US" sz="4000" dirty="0" smtClean="0">
                <a:latin typeface="Kristen ITC" pitchFamily="66" charset="0"/>
              </a:rPr>
              <a:t>. </a:t>
            </a:r>
            <a:r>
              <a:rPr lang="en-US" sz="4000" dirty="0" err="1" smtClean="0">
                <a:latin typeface="Kristen ITC" pitchFamily="66" charset="0"/>
              </a:rPr>
              <a:t>Vor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Ostern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bemale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ich</a:t>
            </a:r>
            <a:r>
              <a:rPr lang="en-US" sz="4000" dirty="0" smtClean="0">
                <a:latin typeface="Kristen ITC" pitchFamily="66" charset="0"/>
              </a:rPr>
              <a:t> die </a:t>
            </a:r>
            <a:r>
              <a:rPr lang="en-US" sz="4000" dirty="0" err="1" smtClean="0">
                <a:latin typeface="Kristen ITC" pitchFamily="66" charset="0"/>
              </a:rPr>
              <a:t>Eier</a:t>
            </a:r>
            <a:r>
              <a:rPr lang="en-US" sz="4000" dirty="0" smtClean="0">
                <a:latin typeface="Kristen ITC" pitchFamily="66" charset="0"/>
              </a:rPr>
              <a:t> rot, </a:t>
            </a:r>
            <a:r>
              <a:rPr lang="en-US" sz="4000" dirty="0" err="1" smtClean="0">
                <a:latin typeface="Kristen ITC" pitchFamily="66" charset="0"/>
              </a:rPr>
              <a:t>gelb</a:t>
            </a:r>
            <a:r>
              <a:rPr lang="en-US" sz="4000" dirty="0" smtClean="0">
                <a:latin typeface="Kristen ITC" pitchFamily="66" charset="0"/>
              </a:rPr>
              <a:t>, </a:t>
            </a:r>
            <a:r>
              <a:rPr lang="en-US" sz="4000" dirty="0" err="1" smtClean="0">
                <a:latin typeface="Kristen ITC" pitchFamily="66" charset="0"/>
              </a:rPr>
              <a:t>grün</a:t>
            </a:r>
            <a:r>
              <a:rPr lang="en-US" sz="4000" dirty="0" smtClean="0">
                <a:latin typeface="Kristen ITC" pitchFamily="66" charset="0"/>
              </a:rPr>
              <a:t>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Сергей\Desktop\imgpreview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1874" cy="70163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813994"/>
            <a:ext cx="89297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err="1" smtClean="0">
                <a:latin typeface="Kristen ITC" pitchFamily="66" charset="0"/>
              </a:rPr>
              <a:t>Ich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verstecke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smtClean="0">
                <a:latin typeface="Kristen ITC" pitchFamily="66" charset="0"/>
              </a:rPr>
              <a:t>die </a:t>
            </a:r>
            <a:r>
              <a:rPr lang="en-US" sz="4000" dirty="0" err="1" smtClean="0">
                <a:latin typeface="Kristen ITC" pitchFamily="66" charset="0"/>
              </a:rPr>
              <a:t>Eier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im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Garten</a:t>
            </a:r>
            <a:r>
              <a:rPr lang="en-US" sz="4000" dirty="0" smtClean="0">
                <a:latin typeface="Kristen ITC" pitchFamily="66" charset="0"/>
              </a:rPr>
              <a:t>. Die Kinder</a:t>
            </a:r>
            <a:r>
              <a:rPr lang="ru-RU" sz="4000" dirty="0" smtClean="0"/>
              <a:t> </a:t>
            </a:r>
            <a:r>
              <a:rPr lang="en-US" sz="4000" dirty="0" err="1" smtClean="0">
                <a:latin typeface="Kristen ITC" pitchFamily="66" charset="0"/>
              </a:rPr>
              <a:t>laufen</a:t>
            </a:r>
            <a:r>
              <a:rPr lang="en-US" sz="4000" dirty="0" smtClean="0">
                <a:latin typeface="Kristen ITC" pitchFamily="66" charset="0"/>
              </a:rPr>
              <a:t> in den </a:t>
            </a:r>
            <a:r>
              <a:rPr lang="en-US" sz="4000" dirty="0" err="1" smtClean="0">
                <a:latin typeface="Kristen ITC" pitchFamily="66" charset="0"/>
              </a:rPr>
              <a:t>Garten</a:t>
            </a:r>
            <a:r>
              <a:rPr lang="en-US" sz="4000" dirty="0" smtClean="0">
                <a:latin typeface="Kristen ITC" pitchFamily="66" charset="0"/>
              </a:rPr>
              <a:t> und </a:t>
            </a:r>
            <a:r>
              <a:rPr lang="en-US" sz="4000" dirty="0" err="1" smtClean="0">
                <a:latin typeface="Kristen ITC" pitchFamily="66" charset="0"/>
              </a:rPr>
              <a:t>suchen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dort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Ostereier</a:t>
            </a:r>
            <a:r>
              <a:rPr lang="en-US" sz="4000" dirty="0" smtClean="0">
                <a:latin typeface="Kristen ITC" pitchFamily="66" charset="0"/>
              </a:rPr>
              <a:t>. </a:t>
            </a:r>
            <a:endParaRPr lang="ru-RU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ыпечка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5752" y="0"/>
            <a:ext cx="5822198" cy="3429000"/>
          </a:xfrm>
          <a:prstGeom prst="rect">
            <a:avLst/>
          </a:prstGeom>
        </p:spPr>
      </p:pic>
      <p:pic>
        <p:nvPicPr>
          <p:cNvPr id="4" name="Рисунок 3" descr="пасха 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429000"/>
            <a:ext cx="5715008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86446" y="285728"/>
            <a:ext cx="335755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Kristen ITC" pitchFamily="66" charset="0"/>
              </a:rPr>
              <a:t>Die </a:t>
            </a:r>
            <a:r>
              <a:rPr lang="en-US" sz="4000" dirty="0" err="1" smtClean="0">
                <a:latin typeface="Kristen ITC" pitchFamily="66" charset="0"/>
              </a:rPr>
              <a:t>Deutschen</a:t>
            </a:r>
            <a:r>
              <a:rPr lang="en-US" sz="4000" dirty="0" smtClean="0">
                <a:latin typeface="Kristen ITC" pitchFamily="66" charset="0"/>
              </a:rPr>
              <a:t> </a:t>
            </a:r>
          </a:p>
          <a:p>
            <a:r>
              <a:rPr lang="en-US" sz="4000" dirty="0" err="1" smtClean="0">
                <a:latin typeface="Kristen ITC" pitchFamily="66" charset="0"/>
              </a:rPr>
              <a:t>backen</a:t>
            </a:r>
            <a:r>
              <a:rPr lang="en-US" sz="4000" dirty="0" smtClean="0">
                <a:latin typeface="Kristen ITC" pitchFamily="66" charset="0"/>
              </a:rPr>
              <a:t> </a:t>
            </a:r>
            <a:r>
              <a:rPr lang="en-US" sz="4000" dirty="0" err="1" smtClean="0">
                <a:latin typeface="Kristen ITC" pitchFamily="66" charset="0"/>
              </a:rPr>
              <a:t>Ostergebäck</a:t>
            </a:r>
            <a:r>
              <a:rPr lang="en-US" sz="4000" dirty="0" smtClean="0">
                <a:latin typeface="Kristen ITC" pitchFamily="66" charset="0"/>
              </a:rPr>
              <a:t> in Form von </a:t>
            </a:r>
          </a:p>
          <a:p>
            <a:r>
              <a:rPr lang="en-US" sz="4000" dirty="0" err="1" smtClean="0">
                <a:latin typeface="Kristen ITC" pitchFamily="66" charset="0"/>
              </a:rPr>
              <a:t>Hasen</a:t>
            </a:r>
            <a:r>
              <a:rPr lang="en-US" sz="4000" dirty="0" smtClean="0">
                <a:latin typeface="Kristen ITC" pitchFamily="66" charset="0"/>
              </a:rPr>
              <a:t>, </a:t>
            </a:r>
            <a:r>
              <a:rPr lang="en-US" sz="4000" dirty="0" err="1" smtClean="0">
                <a:latin typeface="Kristen ITC" pitchFamily="66" charset="0"/>
              </a:rPr>
              <a:t>Bären</a:t>
            </a:r>
            <a:r>
              <a:rPr lang="en-US" sz="4000" dirty="0" smtClean="0">
                <a:latin typeface="Kristen ITC" pitchFamily="66" charset="0"/>
              </a:rPr>
              <a:t>, </a:t>
            </a:r>
            <a:r>
              <a:rPr lang="en-US" sz="4000" dirty="0" err="1" smtClean="0">
                <a:latin typeface="Kristen ITC" pitchFamily="66" charset="0"/>
              </a:rPr>
              <a:t>Blumen</a:t>
            </a:r>
            <a:r>
              <a:rPr lang="en-US" sz="4000" dirty="0" smtClean="0">
                <a:latin typeface="Kristen ITC" pitchFamily="66" charset="0"/>
              </a:rPr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Pictures\бб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6735276" cy="45720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5153036"/>
            <a:ext cx="851064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Kristen ITC" pitchFamily="66" charset="0"/>
              </a:rPr>
              <a:t>        </a:t>
            </a:r>
            <a:r>
              <a:rPr lang="en-US" sz="4400" b="1" dirty="0" err="1" smtClean="0">
                <a:latin typeface="Kristen ITC" pitchFamily="66" charset="0"/>
              </a:rPr>
              <a:t>Wir</a:t>
            </a:r>
            <a:r>
              <a:rPr lang="en-US" sz="4400" b="1" dirty="0" smtClean="0">
                <a:latin typeface="Kristen ITC" pitchFamily="66" charset="0"/>
              </a:rPr>
              <a:t> </a:t>
            </a:r>
            <a:r>
              <a:rPr lang="en-US" sz="4400" b="1" dirty="0" err="1" smtClean="0">
                <a:latin typeface="Kristen ITC" pitchFamily="66" charset="0"/>
              </a:rPr>
              <a:t>wünschen</a:t>
            </a:r>
            <a:r>
              <a:rPr lang="en-US" sz="4400" b="1" dirty="0" smtClean="0">
                <a:latin typeface="Kristen ITC" pitchFamily="66" charset="0"/>
              </a:rPr>
              <a:t> </a:t>
            </a:r>
            <a:r>
              <a:rPr lang="en-US" sz="4400" b="1" dirty="0" err="1" smtClean="0">
                <a:latin typeface="Kristen ITC" pitchFamily="66" charset="0"/>
              </a:rPr>
              <a:t>euch</a:t>
            </a:r>
            <a:r>
              <a:rPr lang="en-US" sz="4400" b="1" dirty="0" smtClean="0">
                <a:latin typeface="Kristen ITC" pitchFamily="66" charset="0"/>
              </a:rPr>
              <a:t> </a:t>
            </a:r>
            <a:r>
              <a:rPr lang="en-US" sz="4400" b="1" dirty="0" err="1" smtClean="0">
                <a:latin typeface="Kristen ITC" pitchFamily="66" charset="0"/>
              </a:rPr>
              <a:t>ein</a:t>
            </a:r>
            <a:r>
              <a:rPr lang="en-US" sz="4400" b="1" dirty="0" smtClean="0">
                <a:latin typeface="Kristen ITC" pitchFamily="66" charset="0"/>
              </a:rPr>
              <a:t> </a:t>
            </a:r>
            <a:r>
              <a:rPr lang="en-US" sz="4400" b="1" dirty="0" smtClean="0">
                <a:latin typeface="Kristen ITC" pitchFamily="66" charset="0"/>
              </a:rPr>
              <a:t>              </a:t>
            </a:r>
            <a:r>
              <a:rPr lang="en-US" sz="4400" b="1" dirty="0" err="1" smtClean="0">
                <a:latin typeface="Kristen ITC" pitchFamily="66" charset="0"/>
              </a:rPr>
              <a:t>schönes</a:t>
            </a:r>
            <a:r>
              <a:rPr lang="en-US" sz="4400" b="1" dirty="0" smtClean="0">
                <a:latin typeface="Kristen ITC" pitchFamily="66" charset="0"/>
              </a:rPr>
              <a:t> </a:t>
            </a:r>
            <a:r>
              <a:rPr lang="en-US" sz="4400" b="1" dirty="0" err="1" smtClean="0">
                <a:latin typeface="Kristen ITC" pitchFamily="66" charset="0"/>
              </a:rPr>
              <a:t>Osterfest</a:t>
            </a:r>
            <a:r>
              <a:rPr lang="en-US" sz="4400" b="1" dirty="0" smtClean="0">
                <a:latin typeface="Kristen ITC" pitchFamily="66" charset="0"/>
              </a:rPr>
              <a:t>!</a:t>
            </a:r>
            <a:r>
              <a:rPr lang="en-US" sz="4400" dirty="0" smtClean="0">
                <a:latin typeface="Kristen ITC" pitchFamily="66" charset="0"/>
              </a:rPr>
              <a:t> </a:t>
            </a:r>
            <a:endParaRPr lang="ru-RU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78</Words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18</cp:revision>
  <dcterms:created xsi:type="dcterms:W3CDTF">2015-08-19T07:41:40Z</dcterms:created>
  <dcterms:modified xsi:type="dcterms:W3CDTF">2015-08-20T10:08:03Z</dcterms:modified>
</cp:coreProperties>
</file>